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2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3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7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9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8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500" r:id="rId19"/>
    <p:sldId id="420" r:id="rId20"/>
    <p:sldId id="487" r:id="rId21"/>
    <p:sldId id="450" r:id="rId22"/>
    <p:sldId id="486" r:id="rId23"/>
    <p:sldId id="442" r:id="rId24"/>
    <p:sldId id="488" r:id="rId25"/>
    <p:sldId id="489" r:id="rId26"/>
    <p:sldId id="444" r:id="rId27"/>
    <p:sldId id="490" r:id="rId28"/>
    <p:sldId id="452" r:id="rId29"/>
    <p:sldId id="448" r:id="rId30"/>
    <p:sldId id="493" r:id="rId31"/>
    <p:sldId id="492" r:id="rId32"/>
    <p:sldId id="491" r:id="rId33"/>
    <p:sldId id="453" r:id="rId34"/>
    <p:sldId id="494" r:id="rId35"/>
    <p:sldId id="495" r:id="rId36"/>
    <p:sldId id="496" r:id="rId37"/>
    <p:sldId id="498" r:id="rId38"/>
    <p:sldId id="502" r:id="rId39"/>
    <p:sldId id="497" r:id="rId40"/>
    <p:sldId id="507" r:id="rId41"/>
    <p:sldId id="505" r:id="rId42"/>
    <p:sldId id="508" r:id="rId43"/>
    <p:sldId id="506" r:id="rId44"/>
    <p:sldId id="499" r:id="rId45"/>
    <p:sldId id="509" r:id="rId46"/>
    <p:sldId id="510" r:id="rId47"/>
    <p:sldId id="476" r:id="rId48"/>
    <p:sldId id="477" r:id="rId49"/>
    <p:sldId id="478" r:id="rId50"/>
    <p:sldId id="480" r:id="rId51"/>
    <p:sldId id="479" r:id="rId52"/>
    <p:sldId id="404" r:id="rId53"/>
    <p:sldId id="402" r:id="rId54"/>
    <p:sldId id="481" r:id="rId55"/>
    <p:sldId id="259" r:id="rId56"/>
    <p:sldId id="260" r:id="rId57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00"/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4" autoAdjust="0"/>
    <p:restoredTop sz="94787"/>
  </p:normalViewPr>
  <p:slideViewPr>
    <p:cSldViewPr snapToGrid="0">
      <p:cViewPr>
        <p:scale>
          <a:sx n="130" d="100"/>
          <a:sy n="130" d="100"/>
        </p:scale>
        <p:origin x="1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1-D64F-8613-F951BF5324C1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D1-D64F-8613-F951BF5324C1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D1-D64F-8613-F951BF5324C1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D1-D64F-8613-F951BF5324C1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D1-D64F-8613-F951BF5324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F-034D-A744-B86BE71D52BB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3F-034D-A744-B86BE71D52BB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3F-034D-A744-B86BE71D52BB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3F-034D-A744-B86BE71D52BB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3F-034D-A744-B86BE71D5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97-C843-98E4-E3F82D6F6EB6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97-C843-98E4-E3F82D6F6EB6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97-C843-98E4-E3F82D6F6EB6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97-C843-98E4-E3F82D6F6EB6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97-C843-98E4-E3F82D6F6E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DA-874E-AF47-E62F6675ED5D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DA-874E-AF47-E62F6675ED5D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DA-874E-AF47-E62F6675ED5D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DA-874E-AF47-E62F6675ED5D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DA-874E-AF47-E62F6675E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F-8D4E-87AE-26CAEC814884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3F-8D4E-87AE-26CAEC814884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3F-8D4E-87AE-26CAEC814884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3F-8D4E-87AE-26CAEC814884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3F-8D4E-87AE-26CAEC814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9C-3249-8551-4E32BDE932C8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9C-3249-8551-4E32BDE932C8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9C-3249-8551-4E32BDE932C8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9C-3249-8551-4E32BDE932C8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9C-3249-8551-4E32BDE932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D6-DA48-B702-09F9F9D9B96B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D6-DA48-B702-09F9F9D9B96B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D6-DA48-B702-09F9F9D9B96B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D6-DA48-B702-09F9F9D9B96B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D6-DA48-B702-09F9F9D9B9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2-614E-ADDA-7171858195B8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C2-614E-ADDA-7171858195B8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C2-614E-ADDA-7171858195B8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C2-614E-ADDA-7171858195B8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2-614E-ADDA-717185819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6-B74D-B7BA-C1517C2CFDDB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D6-B74D-B7BA-C1517C2CFDDB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D6-B74D-B7BA-C1517C2CFD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AD6-B74D-B7BA-C1517C2CFD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Docente 3</c:v>
                </c:pt>
              </c:strCache>
            </c:strRef>
          </c:tx>
          <c:spPr>
            <a:gradFill>
              <a:gsLst>
                <a:gs pos="75000">
                  <a:srgbClr val="FFC000"/>
                </a:gs>
                <a:gs pos="50000">
                  <a:srgbClr val="FFFF00"/>
                </a:gs>
                <a:gs pos="0">
                  <a:srgbClr val="00B05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gradFill>
                <a:gsLst>
                  <a:gs pos="50000">
                    <a:srgbClr val="FFC000"/>
                  </a:gs>
                  <a:gs pos="0">
                    <a:srgbClr val="FFFF0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D6-B74D-B7BA-C1517C2CFDDB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00B05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3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D6-B74D-B7BA-C1517C2CFD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Docente 4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AD6-B74D-B7BA-C1517C2CF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00417328"/>
        <c:axId val="2000361520"/>
      </c:barChart>
      <c:catAx>
        <c:axId val="200041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361520"/>
        <c:crosses val="autoZero"/>
        <c:auto val="1"/>
        <c:lblAlgn val="ctr"/>
        <c:lblOffset val="100"/>
        <c:noMultiLvlLbl val="0"/>
      </c:catAx>
      <c:valAx>
        <c:axId val="200036152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41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6-B74D-B7BA-C1517C2CFDDB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D6-B74D-B7BA-C1517C2CFDDB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D6-B74D-B7BA-C1517C2CFD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AD6-B74D-B7BA-C1517C2CFD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Docente 3</c:v>
                </c:pt>
              </c:strCache>
            </c:strRef>
          </c:tx>
          <c:spPr>
            <a:gradFill>
              <a:gsLst>
                <a:gs pos="75000">
                  <a:srgbClr val="FFC000"/>
                </a:gs>
                <a:gs pos="50000">
                  <a:srgbClr val="FFFF00"/>
                </a:gs>
                <a:gs pos="0">
                  <a:srgbClr val="00B05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gradFill>
                <a:gsLst>
                  <a:gs pos="50000">
                    <a:srgbClr val="FFC000"/>
                  </a:gs>
                  <a:gs pos="0">
                    <a:srgbClr val="FFFF0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D6-B74D-B7BA-C1517C2CFDDB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00B05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3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D6-B74D-B7BA-C1517C2CFD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Docente 4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AD6-B74D-B7BA-C1517C2CF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00417328"/>
        <c:axId val="2000361520"/>
      </c:barChart>
      <c:catAx>
        <c:axId val="200041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361520"/>
        <c:crosses val="autoZero"/>
        <c:auto val="1"/>
        <c:lblAlgn val="ctr"/>
        <c:lblOffset val="100"/>
        <c:noMultiLvlLbl val="0"/>
      </c:catAx>
      <c:valAx>
        <c:axId val="200036152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41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BE-AF4A-9475-226F496D0BC4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BE-AF4A-9475-226F496D0BC4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BE-AF4A-9475-226F496D0BC4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BE-AF4A-9475-226F496D0BC4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BE-AF4A-9475-226F496D0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Foglio1!$O$16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Foglio1!$O$17:$O$26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3-9945-A3F9-364FF65E0415}"/>
            </c:ext>
          </c:extLst>
        </c:ser>
        <c:ser>
          <c:idx val="1"/>
          <c:order val="1"/>
          <c:tx>
            <c:strRef>
              <c:f>Foglio1!$P$16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3-9945-A3F9-364FF65E0415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3-9945-A3F9-364FF65E0415}"/>
              </c:ext>
            </c:extLst>
          </c:dPt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Foglio1!$P$17:$P$26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73-9945-A3F9-364FF65E0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76876320"/>
        <c:axId val="1951348816"/>
      </c:barChart>
      <c:catAx>
        <c:axId val="197687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51348816"/>
        <c:crosses val="autoZero"/>
        <c:auto val="1"/>
        <c:lblAlgn val="ctr"/>
        <c:lblOffset val="100"/>
        <c:noMultiLvlLbl val="0"/>
      </c:catAx>
      <c:valAx>
        <c:axId val="195134881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687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Foglio1!$O$16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Foglio1!$O$17:$O$26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3-9945-A3F9-364FF65E0415}"/>
            </c:ext>
          </c:extLst>
        </c:ser>
        <c:ser>
          <c:idx val="1"/>
          <c:order val="1"/>
          <c:tx>
            <c:strRef>
              <c:f>Foglio1!$P$16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3-9945-A3F9-364FF65E0415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3-9945-A3F9-364FF65E0415}"/>
              </c:ext>
            </c:extLst>
          </c:dPt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Foglio1!$P$17:$P$26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73-9945-A3F9-364FF65E0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76876320"/>
        <c:axId val="1951348816"/>
      </c:barChart>
      <c:catAx>
        <c:axId val="197687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51348816"/>
        <c:crosses val="autoZero"/>
        <c:auto val="1"/>
        <c:lblAlgn val="ctr"/>
        <c:lblOffset val="100"/>
        <c:noMultiLvlLbl val="0"/>
      </c:catAx>
      <c:valAx>
        <c:axId val="195134881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687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9-EB4F-9887-6A10D1201D35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89-EB4F-9887-6A10D1201D35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89-EB4F-9887-6A10D1201D35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89-EB4F-9887-6A10D1201D35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89-EB4F-9887-6A10D1201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A-574E-936D-DB02CF4D3FC9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3A-574E-936D-DB02CF4D3FC9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3A-574E-936D-DB02CF4D3FC9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3A-574E-936D-DB02CF4D3FC9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3A-574E-936D-DB02CF4D3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E-DC4B-AEEE-5D2F84764888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E-DC4B-AEEE-5D2F84764888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4E-DC4B-AEEE-5D2F84764888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4E-DC4B-AEEE-5D2F84764888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4E-DC4B-AEEE-5D2F84764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C-644D-999C-BD4D62CC7F4B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EC-644D-999C-BD4D62CC7F4B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EC-644D-999C-BD4D62CC7F4B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EC-644D-999C-BD4D62CC7F4B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EC-644D-999C-BD4D62CC7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39-9C4E-AF50-7730DCE53440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39-9C4E-AF50-7730DCE53440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39-9C4E-AF50-7730DCE53440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39-9C4E-AF50-7730DCE53440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39-9C4E-AF50-7730DCE534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10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E2-C145-B4DD-0913E554A7B5}"/>
            </c:ext>
          </c:extLst>
        </c:ser>
        <c:ser>
          <c:idx val="1"/>
          <c:order val="1"/>
          <c:tx>
            <c:strRef>
              <c:f>Foglio1!$X$13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Foglio1!$X$14:$X$23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E2-C145-B4DD-0913E554A7B5}"/>
            </c:ext>
          </c:extLst>
        </c:ser>
        <c:ser>
          <c:idx val="2"/>
          <c:order val="2"/>
          <c:tx>
            <c:strRef>
              <c:f>Foglio1!$Y$13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Foglio1!$Y$14:$Y$23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E2-C145-B4DD-0913E554A7B5}"/>
            </c:ext>
          </c:extLst>
        </c:ser>
        <c:ser>
          <c:idx val="3"/>
          <c:order val="3"/>
          <c:tx>
            <c:strRef>
              <c:f>Foglio1!$Z$13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Foglio1!$Z$14:$Z$23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E2-C145-B4DD-0913E554A7B5}"/>
            </c:ext>
          </c:extLst>
        </c:ser>
        <c:ser>
          <c:idx val="4"/>
          <c:order val="4"/>
          <c:tx>
            <c:strRef>
              <c:f>Foglio1!$AA$13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Foglio1!$AA$14:$AA$23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E2-C145-B4DD-0913E554A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7040656"/>
        <c:axId val="1986415760"/>
      </c:barChart>
      <c:catAx>
        <c:axId val="198704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6415760"/>
        <c:crosses val="autoZero"/>
        <c:auto val="1"/>
        <c:lblAlgn val="ctr"/>
        <c:lblOffset val="100"/>
        <c:noMultiLvlLbl val="0"/>
      </c:catAx>
      <c:valAx>
        <c:axId val="1986415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704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10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B0-5346-86FA-B5F74B12763C}"/>
            </c:ext>
          </c:extLst>
        </c:ser>
        <c:ser>
          <c:idx val="1"/>
          <c:order val="1"/>
          <c:tx>
            <c:strRef>
              <c:f>Foglio1!$X$13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Foglio1!$X$14:$X$23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B0-5346-86FA-B5F74B12763C}"/>
            </c:ext>
          </c:extLst>
        </c:ser>
        <c:ser>
          <c:idx val="2"/>
          <c:order val="2"/>
          <c:tx>
            <c:strRef>
              <c:f>Foglio1!$Y$13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Foglio1!$Y$14:$Y$23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B0-5346-86FA-B5F74B12763C}"/>
            </c:ext>
          </c:extLst>
        </c:ser>
        <c:ser>
          <c:idx val="3"/>
          <c:order val="3"/>
          <c:tx>
            <c:strRef>
              <c:f>Foglio1!$Z$13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Foglio1!$Z$14:$Z$23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B0-5346-86FA-B5F74B12763C}"/>
            </c:ext>
          </c:extLst>
        </c:ser>
        <c:ser>
          <c:idx val="4"/>
          <c:order val="4"/>
          <c:tx>
            <c:strRef>
              <c:f>Foglio1!$AA$13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Foglio1!$AA$14:$AA$23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B0-5346-86FA-B5F74B1276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7040656"/>
        <c:axId val="1986415760"/>
      </c:barChart>
      <c:catAx>
        <c:axId val="198704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6415760"/>
        <c:crosses val="autoZero"/>
        <c:auto val="1"/>
        <c:lblAlgn val="ctr"/>
        <c:lblOffset val="100"/>
        <c:noMultiLvlLbl val="0"/>
      </c:catAx>
      <c:valAx>
        <c:axId val="1986415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704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Migliorato tutorial </a:t>
            </a:r>
            <a:r>
              <a:rPr lang="it-IT" dirty="0">
                <a:sym typeface="Wingdings" pitchFamily="2" charset="2"/>
              </a:rPr>
              <a:t> migliore 4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47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più bassa </a:t>
            </a:r>
            <a:r>
              <a:rPr lang="it-IT" dirty="0">
                <a:sym typeface="Wingdings" pitchFamily="2" charset="2"/>
              </a:rPr>
              <a:t> peggioramento 10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49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746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430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Responso generale subito positivo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780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Mancanza tutorial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765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bassa </a:t>
            </a:r>
            <a:r>
              <a:rPr lang="it-IT" dirty="0">
                <a:sym typeface="Wingdings" pitchFamily="2" charset="2"/>
              </a:rPr>
              <a:t> fuori </a:t>
            </a:r>
            <a:r>
              <a:rPr lang="it-IT" dirty="0" err="1">
                <a:sym typeface="Wingdings" pitchFamily="2" charset="2"/>
              </a:rPr>
              <a:t>targhet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48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973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698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29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100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4380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626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827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Qualche difficoltà durante il primo utilizzo </a:t>
            </a:r>
            <a:r>
              <a:rPr lang="it-IT" dirty="0">
                <a:sym typeface="Wingdings" pitchFamily="2" charset="2"/>
              </a:rPr>
              <a:t> docenti più anziani meno affini al mondo digitale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055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501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Necessità di prendere dimestichezza col sistema di impostazioni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21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955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5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109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51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7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74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9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99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hart" Target="../charts/char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3477804" y="5380069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1C33FDD-B03D-3240-86A6-BD3126DD222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F53A6EF8-6FD1-264A-AEE4-D3AB1EF9C073}"/>
              </a:ext>
            </a:extLst>
          </p:cNvPr>
          <p:cNvSpPr/>
          <p:nvPr/>
        </p:nvSpPr>
        <p:spPr>
          <a:xfrm>
            <a:off x="874137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AEC5796-3C33-8E4B-9034-D055CE078D7A}"/>
              </a:ext>
            </a:extLst>
          </p:cNvPr>
          <p:cNvSpPr txBox="1"/>
          <p:nvPr/>
        </p:nvSpPr>
        <p:spPr>
          <a:xfrm>
            <a:off x="0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3F502A22-787D-F343-AF78-4529B8C2AE33}"/>
              </a:ext>
            </a:extLst>
          </p:cNvPr>
          <p:cNvSpPr txBox="1"/>
          <p:nvPr/>
        </p:nvSpPr>
        <p:spPr>
          <a:xfrm>
            <a:off x="0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E0A5112-E0EA-2240-9732-86CC48E86959}"/>
              </a:ext>
            </a:extLst>
          </p:cNvPr>
          <p:cNvSpPr txBox="1"/>
          <p:nvPr/>
        </p:nvSpPr>
        <p:spPr>
          <a:xfrm>
            <a:off x="0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B37D7FF-46F6-8746-8569-55B9A23BE37E}"/>
              </a:ext>
            </a:extLst>
          </p:cNvPr>
          <p:cNvSpPr txBox="1"/>
          <p:nvPr/>
        </p:nvSpPr>
        <p:spPr>
          <a:xfrm>
            <a:off x="1372952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E188828-01FB-7941-A930-4A226D4C3396}"/>
              </a:ext>
            </a:extLst>
          </p:cNvPr>
          <p:cNvSpPr txBox="1"/>
          <p:nvPr/>
        </p:nvSpPr>
        <p:spPr>
          <a:xfrm>
            <a:off x="0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73507C6-6B24-294A-B4F0-0D8D5541ADFA}"/>
              </a:ext>
            </a:extLst>
          </p:cNvPr>
          <p:cNvSpPr txBox="1"/>
          <p:nvPr/>
        </p:nvSpPr>
        <p:spPr>
          <a:xfrm>
            <a:off x="0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ACF307CD-6C60-AE4F-8088-607B3B65E8CD}"/>
              </a:ext>
            </a:extLst>
          </p:cNvPr>
          <p:cNvSpPr txBox="1"/>
          <p:nvPr/>
        </p:nvSpPr>
        <p:spPr>
          <a:xfrm>
            <a:off x="0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DE11FB6-3F23-B649-A720-0A2319B7E9C5}"/>
              </a:ext>
            </a:extLst>
          </p:cNvPr>
          <p:cNvSpPr txBox="1"/>
          <p:nvPr/>
        </p:nvSpPr>
        <p:spPr>
          <a:xfrm>
            <a:off x="0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BC56F58-17A6-464A-B752-1A10E8F3D4CC}"/>
              </a:ext>
            </a:extLst>
          </p:cNvPr>
          <p:cNvSpPr txBox="1"/>
          <p:nvPr/>
        </p:nvSpPr>
        <p:spPr>
          <a:xfrm>
            <a:off x="0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C62E83F-1499-A341-8B04-3168B548435F}"/>
              </a:ext>
            </a:extLst>
          </p:cNvPr>
          <p:cNvSpPr txBox="1"/>
          <p:nvPr/>
        </p:nvSpPr>
        <p:spPr>
          <a:xfrm>
            <a:off x="0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3980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874136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-1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-1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-1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1372951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-1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-1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-1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-1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-1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-1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D3AABE0-9BEE-0C4D-A6FA-AA061AB3AEF0}"/>
              </a:ext>
            </a:extLst>
          </p:cNvPr>
          <p:cNvSpPr/>
          <p:nvPr/>
        </p:nvSpPr>
        <p:spPr>
          <a:xfrm>
            <a:off x="5452534" y="1878298"/>
            <a:ext cx="328614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modificati per la presentazione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6B78754-A438-1448-9767-FA99AD97E957}"/>
              </a:ext>
            </a:extLst>
          </p:cNvPr>
          <p:cNvSpPr txBox="1"/>
          <p:nvPr/>
        </p:nvSpPr>
        <p:spPr>
          <a:xfrm>
            <a:off x="4297565" y="266809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abbastanza facile, non mi sono divertito/a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D4B9BA1-DBC6-CA41-A38F-E591A9A83BED}"/>
              </a:ext>
            </a:extLst>
          </p:cNvPr>
          <p:cNvSpPr txBox="1"/>
          <p:nvPr/>
        </p:nvSpPr>
        <p:spPr>
          <a:xfrm>
            <a:off x="5776409" y="3282388"/>
            <a:ext cx="30931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non avevo bisogno che mi spiegassero sempre cosa fare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29FA6D-2CFD-BB48-9B6E-8A58629EB016}"/>
              </a:ext>
            </a:extLst>
          </p:cNvPr>
          <p:cNvSpPr txBox="1"/>
          <p:nvPr/>
        </p:nvSpPr>
        <p:spPr>
          <a:xfrm>
            <a:off x="4297565" y="404999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7B0137C-767D-D648-ADF7-9F01B5D4E633}"/>
              </a:ext>
            </a:extLst>
          </p:cNvPr>
          <p:cNvSpPr txBox="1"/>
          <p:nvPr/>
        </p:nvSpPr>
        <p:spPr>
          <a:xfrm>
            <a:off x="4297565" y="464118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</a:t>
            </a:r>
            <a:r>
              <a:rPr lang="it-IT" sz="1200" b="1" dirty="0">
                <a:solidFill>
                  <a:srgbClr val="00B050"/>
                </a:solidFill>
              </a:rPr>
              <a:t>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2F67059-9BE3-C54B-9FB5-014D91371B63}"/>
              </a:ext>
            </a:extLst>
          </p:cNvPr>
          <p:cNvSpPr txBox="1"/>
          <p:nvPr/>
        </p:nvSpPr>
        <p:spPr>
          <a:xfrm>
            <a:off x="4297565" y="522517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sarei riuscito/a a giocare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D41B2F38-FFAF-4246-8C66-B5C688BB5C9F}"/>
              </a:ext>
            </a:extLst>
          </p:cNvPr>
          <p:cNvSpPr/>
          <p:nvPr/>
        </p:nvSpPr>
        <p:spPr>
          <a:xfrm>
            <a:off x="4244622" y="2712811"/>
            <a:ext cx="807669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destra 47">
            <a:extLst>
              <a:ext uri="{FF2B5EF4-FFF2-40B4-BE49-F238E27FC236}">
                <a16:creationId xmlns:a16="http://schemas.microsoft.com/office/drawing/2014/main" id="{265DE982-CBB1-2146-A7C9-1059E0073FBB}"/>
              </a:ext>
            </a:extLst>
          </p:cNvPr>
          <p:cNvSpPr/>
          <p:nvPr/>
        </p:nvSpPr>
        <p:spPr>
          <a:xfrm>
            <a:off x="4255490" y="3379068"/>
            <a:ext cx="1729674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destra 48">
            <a:extLst>
              <a:ext uri="{FF2B5EF4-FFF2-40B4-BE49-F238E27FC236}">
                <a16:creationId xmlns:a16="http://schemas.microsoft.com/office/drawing/2014/main" id="{5A70EBD3-F429-E64B-9B2D-96233B6EEC82}"/>
              </a:ext>
            </a:extLst>
          </p:cNvPr>
          <p:cNvSpPr/>
          <p:nvPr/>
        </p:nvSpPr>
        <p:spPr>
          <a:xfrm>
            <a:off x="4244622" y="4092401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destra 49">
            <a:extLst>
              <a:ext uri="{FF2B5EF4-FFF2-40B4-BE49-F238E27FC236}">
                <a16:creationId xmlns:a16="http://schemas.microsoft.com/office/drawing/2014/main" id="{161C6163-D214-2244-93F3-F683CC8ED11E}"/>
              </a:ext>
            </a:extLst>
          </p:cNvPr>
          <p:cNvSpPr/>
          <p:nvPr/>
        </p:nvSpPr>
        <p:spPr>
          <a:xfrm>
            <a:off x="4228202" y="4666752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Freccia destra 50">
            <a:extLst>
              <a:ext uri="{FF2B5EF4-FFF2-40B4-BE49-F238E27FC236}">
                <a16:creationId xmlns:a16="http://schemas.microsoft.com/office/drawing/2014/main" id="{4BF5A9C1-E89E-5849-8574-1B192D669381}"/>
              </a:ext>
            </a:extLst>
          </p:cNvPr>
          <p:cNvSpPr/>
          <p:nvPr/>
        </p:nvSpPr>
        <p:spPr>
          <a:xfrm>
            <a:off x="4228202" y="5250359"/>
            <a:ext cx="115659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6DF800D0-7159-3E4D-B2ED-7BE55B1DD8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875934"/>
              </p:ext>
            </p:extLst>
          </p:nvPr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26975941-5982-6840-9343-7F0129BF259B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E1E262BA-B531-E241-AF5D-6DE9E0525EC1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060FCD2C-BED4-3D44-8DCB-F182E14A1B9C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390D0F2D-FDFA-E347-9736-516A55151855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44727AB-E38A-3042-8EE8-E26A7590109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22D243D-2D52-1A4A-961E-36CE4F7BC715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BE07E42-0819-4A4D-84F7-E89969FB342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8B4443A-3296-E241-B172-ADB31A650FDE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E463BE1-5C19-9D4C-A2CB-1570D573816E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EE70986-BAF0-8D4E-8679-57005EE20763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09087F7-FBE4-DC4A-8152-B7236F82D6F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F05088-8803-1541-B478-8C336BAABB15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24D61CA-7543-3C4E-A4E7-C95DAE5555EE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404EFF8-0BF9-2E4F-9693-36B34F8A667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051101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graphicFrame>
        <p:nvGraphicFramePr>
          <p:cNvPr id="27" name="Grafico 26">
            <a:extLst>
              <a:ext uri="{FF2B5EF4-FFF2-40B4-BE49-F238E27FC236}">
                <a16:creationId xmlns:a16="http://schemas.microsoft.com/office/drawing/2014/main" id="{4C6F9B6E-C793-2B4D-8CF7-A72389F4CA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2417904"/>
              </p:ext>
            </p:extLst>
          </p:nvPr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72323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52" name="Grafico 51">
            <a:extLst>
              <a:ext uri="{FF2B5EF4-FFF2-40B4-BE49-F238E27FC236}">
                <a16:creationId xmlns:a16="http://schemas.microsoft.com/office/drawing/2014/main" id="{605BFDDB-F563-DB47-A104-03527F5736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9572230"/>
              </p:ext>
            </p:extLst>
          </p:nvPr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07844D1-0A81-4C40-9F78-FAA6CC9A8212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F6E99E21-BC6B-BF4D-A34D-163208B69EC2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A4915438-026C-1640-B3BF-22B8D42B4856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78CFBC01-0E2C-6B44-9160-26D23F3F802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E06F1A7-574E-0943-BAE8-18A9FB158C67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1C12CF-042F-384F-8A3E-08CB73B65001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992A1EE-75D0-334C-965A-EF7205406B1E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Mi sono divertito/a mentre giocavo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8C12CC6-00E4-2249-A694-BB288AC996FE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5883376-F88E-924D-99D0-C8C089A4362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19339FD-DA24-D544-B1FD-EABFF0CFD17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17A5CE9-48B4-0646-882E-F59FF9928900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Q7. Secondo me i miei compagni sono in grado di giocare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7EA45DC-0DD7-6247-BDC6-DEB68AA1733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2BCE5AA-EFFC-7A49-BE45-D9899ABD893E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72E7A47F-52A1-A941-9030-E829AF192A8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81812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38087B25-3260-CF43-8F41-E6722BB9EA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806165"/>
              </p:ext>
            </p:extLst>
          </p:nvPr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0A082D59-E2BD-6443-AC0D-3EA1AE2826D0}"/>
              </a:ext>
            </a:extLst>
          </p:cNvPr>
          <p:cNvGrpSpPr/>
          <p:nvPr/>
        </p:nvGrpSpPr>
        <p:grpSpPr>
          <a:xfrm>
            <a:off x="891121" y="5042528"/>
            <a:ext cx="3763927" cy="636278"/>
            <a:chOff x="382771" y="4318494"/>
            <a:chExt cx="3763927" cy="636278"/>
          </a:xfrm>
        </p:grpSpPr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A7FABC63-71F8-5547-81B6-20D77D0B716A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1C11DDD-D75B-3647-B31C-7CA62758A112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0602F8E-9EC6-864A-84AE-03BE2E3FD161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B53287-BD3C-474E-9EA0-16E659B7F05F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3DBDBDB-1D20-BF4E-AF8C-2F86F0488E64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897CEE6-4BD0-7546-811A-85B4A016EC9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D83A39D-A390-4F42-B496-FDBE346008A4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946BD8F-7372-CA4A-A3D2-1F8712697B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A095DB0-3A76-B742-8457-10620D2F4D3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DCD16EE-08BC-2E49-8DF8-A6704630B378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AF75F4E-BB85-884E-9845-1B137CAAA6C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2A0BC9F-F9C1-2549-A87B-F7C4B7C8E606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59517681-E1F8-1340-8BF1-C497E7AB32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6232252"/>
              </p:ext>
            </p:extLst>
          </p:nvPr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2" name="Gruppo 41">
            <a:extLst>
              <a:ext uri="{FF2B5EF4-FFF2-40B4-BE49-F238E27FC236}">
                <a16:creationId xmlns:a16="http://schemas.microsoft.com/office/drawing/2014/main" id="{679B630B-D104-F14C-AC11-A8F4802E9929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0A082D59-E2BD-6443-AC0D-3EA1AE2826D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A7FABC63-71F8-5547-81B6-20D77D0B716A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51C11DDD-D75B-3647-B31C-7CA62758A112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2EA8F3D3-6FAE-7541-B757-5CB7BCEF8F5A}"/>
                </a:ext>
              </a:extLst>
            </p:cNvPr>
            <p:cNvSpPr/>
            <p:nvPr/>
          </p:nvSpPr>
          <p:spPr>
            <a:xfrm>
              <a:off x="1264036" y="5757990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rPr>
                <a:t>Miglioramento Tutorial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AF253CB-6A4F-F64D-99DA-F505DA21109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7174E0-2704-DE43-90B5-C0F37DEDC66C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9001F47-7121-9241-BA09-36549A3888CF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F63DBD5-C4A2-F841-B54E-032994E6312A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9F07CD2-302D-FB4F-A03F-AA5213EC623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25B981C-78B6-1F4C-A759-BC66EE788EF2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3812697-7366-E642-A806-73CFC16A964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117098E-258C-EF46-83F1-4733FEA4D66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97FFB0-FB41-324D-AFE9-83A173B60D7F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4D0EB0DF-737B-9246-B1E3-6448AF9E7FC9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391189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23E7993A-E709-BB4B-8CDA-94D316765F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9243"/>
              </p:ext>
            </p:extLst>
          </p:nvPr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15E07069-61E3-964F-8662-3C12C86FAB58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679B630B-D104-F14C-AC11-A8F4802E9929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0A082D59-E2BD-6443-AC0D-3EA1AE2826D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A7FABC63-71F8-5547-81B6-20D77D0B716A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51C11DDD-D75B-3647-B31C-7CA62758A112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2EA8F3D3-6FAE-7541-B757-5CB7BCEF8F5A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Età media più bassa</a:t>
                </a:r>
              </a:p>
            </p:txBody>
          </p:sp>
        </p:grp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A195DE73-437F-3441-A885-C95A5849D39C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B0E18D4-21BB-EB49-926E-5D4BA773E5BA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B6E6F3F-1CC4-8344-A4EB-962538D44231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2CF1522-3514-A844-B53A-C97180B97055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61C35B5-799B-5E40-8852-8E60B52A3813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56F05D-D99C-EA44-8ECE-41312AA5022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50F71C93-26FE-504C-A83F-0F958872AA57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0E3666E-3875-9242-84C4-A99A16AD827B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7942076-703B-DC47-8D72-F982D49D4503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Q8. Non mi sono annoiato/a mentre giocavo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D50AE2C-1E63-0C41-9B83-CCC4D96CA299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24167CB8-A4D3-3944-AEF7-AAC37B9E23D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14961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20598119-81F5-3743-9517-A5BA4CE667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2746123"/>
              </p:ext>
            </p:extLst>
          </p:nvPr>
        </p:nvGraphicFramePr>
        <p:xfrm>
          <a:off x="4275084" y="1703568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71AFE26C-040D-5044-9C45-B9657C40BB2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A93DC8D1-ABD8-8F40-85EA-913F55003EC9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27D84E72-5C4F-664F-B483-88B45C39D538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B6945BF-6370-9A42-B2C9-68D860511D6F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04572DF-CD5D-A24A-AEEC-5BEDC46CD1A8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F4FAC81-D5E6-4D4E-88FB-F7D4642143F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0F80445-F1B8-1645-BE0A-116AD2DBF75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1622D5C-F9BE-C647-8EA0-1E94056C5930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676F91-80CE-C74F-B923-F4A20071F83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0DD9C7F-9C31-A143-9F8C-B280EB57EB2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3326D5D-639D-494F-84B9-66BD8C91EE49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AF3789C-E4CD-7E46-B067-561DA25DADD7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6AA97A-F377-114D-BC68-C0543BFB8BAB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E71846D0-4EC6-914F-9347-8869737326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6077904"/>
              </p:ext>
            </p:extLst>
          </p:nvPr>
        </p:nvGraphicFramePr>
        <p:xfrm>
          <a:off x="4275084" y="1703568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C05F51A5-9E19-C848-A5FF-A8A17341E3E2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1AFE26C-040D-5044-9C45-B9657C40BB2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A93DC8D1-ABD8-8F40-85EA-913F55003EC9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27D84E72-5C4F-664F-B483-88B45C39D538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62F4A784-E43E-4A4A-A487-2C2B0AB8660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ideale per il gioco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DEA1B6A-2C7D-A644-8E06-D8D0036E710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AB71A00-B58C-4645-B450-A2B8010AD17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1D161E6-F890-1941-BFB2-7C929B6DE1CF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17529B3-5F9D-6B43-AF0B-62548F509E0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F074557-70E6-2C4A-BE76-F82EEDE1383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4A631A5-14B4-7D48-B10E-1BBB80F356F6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1774F6C-C59B-364D-9D2B-69BE5A43831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725C0D7-1ED2-CD47-A402-A1EAA8AF06A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7FBF08FA-5EE8-BC44-B659-A58DA18228C8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071FF44-5166-A34F-A268-AD4BFA84B8F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933469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FCBDDD4-849A-9343-9765-A54AB0B2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F194B76-E1EB-F041-9C84-483AC7A7C7E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EB64221-7FDE-2A4A-AAFA-F92753FAE315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6DCECCE-AB9E-974E-BF99-7FDA941156F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7BAFB6E-31DF-9840-85CD-02C958E30A3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CC73C56-8BDA-3B49-A235-106EBE771B6F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B8BFAF6-953B-A542-80E4-F01B7520C68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17EB4A2-3962-9543-A1A8-0C65D4F65CCC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7CD9591-BE65-964A-8423-93B5D56DF71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4FF432B-0876-AF42-A0F7-B4A2D501A62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DC7D407-67DF-A545-A74A-4D5C4CC625D3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93687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3AEE7A73-004D-BC44-8E7E-E3B4FF1501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887615"/>
              </p:ext>
            </p:extLst>
          </p:nvPr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0ED03A8-26D4-E74D-9F0F-CA6BC3F15310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C44EAA6-C844-CF42-B308-4B2ABAF6CFC9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EEF0AD1-A797-9E4D-B206-28AF3A49B3D9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EAB99AB-2BDB-104A-8C7A-914B97059547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2F07029-4B0E-EB4B-8BF0-F3DD0F1B0E6D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01B215E-22E5-A345-A254-8B8909CDC4C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FC99FF4-061D-8E44-80C5-E580782DF60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0377CC8-4185-6449-A4D0-83505788A73F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EC01131-A966-314F-99E6-1CC3036C2EEC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EA8518C-6779-E545-8BBF-ADE7414A0DCF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AEE4D6B0-24A0-E243-83A4-9029FC5D9E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7346411"/>
              </p:ext>
            </p:extLst>
          </p:nvPr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F25C2A5-0C15-6F45-9BE6-B9D563EED61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2D8E5ED-7759-D54F-BA59-7941A614ECB9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D6D86DC-C05E-F348-9473-A1BE836A4ED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F91261F-F1CF-6642-B174-B1E716A341DA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010753F-8DA8-5C4B-A328-C3C786F41AF2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CAC1FC3-A640-C544-9412-8E38698862F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FE3093-9C60-E146-9037-E787CACB3A6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DB90BE8-C654-694E-A8C5-EBF6800A6ECC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92D7103-10FF-5541-ABF6-411958D06F4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3810B5A-BC6B-D441-A927-FFEAD850B70F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77939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5BEA74B0-72FE-FE40-8302-8523D07BC4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738140"/>
              </p:ext>
            </p:extLst>
          </p:nvPr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4D18002-DD1C-3D4F-9E16-BD63CE143760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714FAB2-6313-7341-BD49-B49054E9233E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DCF0852-31C9-3944-B4CE-A92DBE0CF0C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DE1645-470D-E54D-AFDC-71B59E52031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C19EB94-EEBC-F849-90E4-36F867102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5B4073E-F78B-AE40-A79C-698C9D702B80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FC48DE7-CCEC-6B47-A782-BABA5F6CBF20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411018D-50A8-AB49-BF08-BE82D3DB997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DA90CE8-E4FE-704A-8B98-C412EAF183CF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00154B3-A226-D045-8151-2C461FD59F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646828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1E7898C6-5E1D-CB44-8F86-9C69195D6D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876330"/>
              </p:ext>
            </p:extLst>
          </p:nvPr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81A1F2B-0EDF-1647-9F02-378FCD106BFD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B929E28-2B84-F448-9776-9F67C29ADA43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6F30C3A-3E84-3A43-B3C8-79D9DCC2344D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D46C606-6EFC-FE47-A226-E7B6AE3A46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A10FDF4-D713-F14B-BD2D-416ACB679CD0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CACF1CB-15E2-2B4A-9BF0-906C159A88E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6A3C4EE-1862-6D45-8EF1-C4F9F535293A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ADF1FE0-693C-A54A-B718-E082B3636DF0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6177C47-D31E-D240-B017-2B3C66CFC8F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C70C4E-8C7C-3D4B-84BA-E303E4E447B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958764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C6348E5A-6D6A-1444-B373-D2594B379C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813718"/>
              </p:ext>
            </p:extLst>
          </p:nvPr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501C26-41F7-D74E-8DB8-DFF3AFFE451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3A7090C-6383-6F4C-A8F7-12865E91626C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07C7AC4-F146-9D4C-864F-A1152CDEEE26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98D2DF-8D2F-8349-85E8-5D01B1B9CB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57DE308-447F-0849-9111-D9826EEDDD5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41C64AD-CFA2-FD4F-8B3C-4B27466756AF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FBE9750-1626-CB46-ABCF-61037666FC2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90CF0-4351-0D4E-B531-70FA57E233C6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83CC443-6633-054F-9ABF-758C98AB19A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586EEF2-AD7E-4B49-9E72-AC99E08812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427852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5E57E6A8-95CE-EA48-A813-FB10D6E209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1743511"/>
              </p:ext>
            </p:extLst>
          </p:nvPr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Inserimento di un tutorial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8FA8350-A3FA-E34C-820D-12617A47FD55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76D0C97-CBD5-A240-9ADF-B143BC86A06F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7C02752-6BA4-C146-8B0E-F92721B3091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DB90F93-1141-5B4D-9182-382F6CB4DE2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731DABD-DE0F-DE46-AEED-756A94F6731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4D4ACDD-872B-0E4C-889C-825ECB4E980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Q6. Ho capito bene tutte le regole del gioco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4CCD6CC-71E0-4147-80D7-D0DFBBE6AD9A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A366469-3CD1-8D45-9DB1-593ECBE700B4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3F37D08-86D9-E548-A543-920C08E50EF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73B88D8-3638-C347-AEA2-88D2BABAC6E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50985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0D4E41A4-3D38-5B4B-B657-5F163FEEA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3708698"/>
              </p:ext>
            </p:extLst>
          </p:nvPr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migliore per il gioco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3DAF494-4519-FF4B-9663-9479D6C6A44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341A6D1-E749-2D4D-BAF2-F1ADC60688A8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Il gioco era abbastanza facile, non mi sono divertito/a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13346B3-0A98-F245-9F3A-242D9A7F1E8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07073C3-B1E4-8F4A-A294-8366EAF779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2AD5E88-4662-B64A-B8AC-4ACBBD79F7D7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3C80E42-F1CD-E24B-B6BC-8D787E021A80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C47A197-DCDD-6A4A-9226-D34B8250A828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EA74700-47B0-0E45-A691-C5BC17758C16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A3A91F8-6467-FE48-99C7-E948D300014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7D3001D-E623-C84E-A74C-CD1ED7E06EE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165103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DC6760BB-C7AB-C04E-A51A-2FA4F5BF0A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97987"/>
              </p:ext>
            </p:extLst>
          </p:nvPr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223A24CB-7BBB-8444-A408-7D03CE36C032}"/>
              </a:ext>
            </a:extLst>
          </p:cNvPr>
          <p:cNvSpPr/>
          <p:nvPr/>
        </p:nvSpPr>
        <p:spPr>
          <a:xfrm>
            <a:off x="1264036" y="5757990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  <a:highlight>
                  <a:srgbClr val="FFFF00"/>
                </a:highlight>
              </a:rPr>
              <a:t>Intuitività del gioco migliorabile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E7A30A6-3065-3846-A0FB-06B5996E783A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A105341-6C29-F143-8D30-2F80110DF387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190C24B-A5AB-F54B-8A73-8B812016C329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B06C74E-D23E-F94C-B187-AC2D3CCCC764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EB3C512-06E1-A744-AD12-17DC47FBAC6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Q5. Ho capito subito come si gioca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B4F6E84-8D67-4D42-8EAC-53CC8DFEB111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BD3B442-0278-0E44-828A-DFF00871DA5B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79D1F58-3414-C641-B624-113CBD5DF621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F0DA391-716B-6742-8324-0EFC792DDE33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81BF3B9-3DDE-3F41-AE3E-C732D94DF54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055704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60" name="Rettangolo 59">
            <a:extLst>
              <a:ext uri="{FF2B5EF4-FFF2-40B4-BE49-F238E27FC236}">
                <a16:creationId xmlns:a16="http://schemas.microsoft.com/office/drawing/2014/main" id="{15CF120B-7BE8-444F-951C-2E27AAF67DD9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0395F72-07A4-824C-88C0-54B8A5E3D4CE}"/>
              </a:ext>
            </a:extLst>
          </p:cNvPr>
          <p:cNvSpPr txBox="1"/>
          <p:nvPr/>
        </p:nvSpPr>
        <p:spPr>
          <a:xfrm>
            <a:off x="417250" y="178190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frequentemente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4120A3BB-3261-284A-B230-1A59E3448993}"/>
              </a:ext>
            </a:extLst>
          </p:cNvPr>
          <p:cNvSpPr txBox="1"/>
          <p:nvPr/>
        </p:nvSpPr>
        <p:spPr>
          <a:xfrm>
            <a:off x="417250" y="220957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senza che ce ne fosse bisogno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F5A07349-A56F-EF4C-AFAE-F4A6D9C5A175}"/>
              </a:ext>
            </a:extLst>
          </p:cNvPr>
          <p:cNvSpPr txBox="1"/>
          <p:nvPr/>
        </p:nvSpPr>
        <p:spPr>
          <a:xfrm>
            <a:off x="417250" y="265239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semplice da usare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A761E11D-B666-8044-840D-34B54C35F09A}"/>
              </a:ext>
            </a:extLst>
          </p:cNvPr>
          <p:cNvSpPr txBox="1"/>
          <p:nvPr/>
        </p:nvSpPr>
        <p:spPr>
          <a:xfrm>
            <a:off x="417250" y="29408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di aver bisogno del supporto di un tecnico per essere in grado di usare questo gioco 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BED6B1D-0465-F642-B1EE-11B5B4BFFFA7}"/>
              </a:ext>
            </a:extLst>
          </p:cNvPr>
          <p:cNvSpPr txBox="1"/>
          <p:nvPr/>
        </p:nvSpPr>
        <p:spPr>
          <a:xfrm>
            <a:off x="417250" y="3402515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le varie funzionalità del gioco ben integrate tra loro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F65EDC8-2DC0-2544-8EBD-E007EDE35ED9}"/>
              </a:ext>
            </a:extLst>
          </p:cNvPr>
          <p:cNvSpPr txBox="1"/>
          <p:nvPr/>
        </p:nvSpPr>
        <p:spPr>
          <a:xfrm>
            <a:off x="417250" y="3864180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incoerenza tra le varie funzionalità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54497A5-C99B-6244-8D20-72C4B834A407}"/>
              </a:ext>
            </a:extLst>
          </p:cNvPr>
          <p:cNvSpPr txBox="1"/>
          <p:nvPr/>
        </p:nvSpPr>
        <p:spPr>
          <a:xfrm>
            <a:off x="417250" y="415191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che la maggior parte delle persone potrebbero impararlo ad usare questo gioco molto rapidamente 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E4EBD6B3-3ACF-7D42-BBDC-E024582DE0E0}"/>
              </a:ext>
            </a:extLst>
          </p:cNvPr>
          <p:cNvSpPr txBox="1"/>
          <p:nvPr/>
        </p:nvSpPr>
        <p:spPr>
          <a:xfrm>
            <a:off x="417250" y="461357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macchinoso da usare 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D01F94FC-27F2-CC41-8137-E985D43A31F5}"/>
              </a:ext>
            </a:extLst>
          </p:cNvPr>
          <p:cNvSpPr txBox="1"/>
          <p:nvPr/>
        </p:nvSpPr>
        <p:spPr>
          <a:xfrm>
            <a:off x="417250" y="4890578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sentito molto a mio agio nell’uso del gioco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7E10E75E-5741-E440-AC35-D3F99621A44B}"/>
              </a:ext>
            </a:extLst>
          </p:cNvPr>
          <p:cNvSpPr txBox="1"/>
          <p:nvPr/>
        </p:nvSpPr>
        <p:spPr>
          <a:xfrm>
            <a:off x="417250" y="5167577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avuto la necessità di imparare molte cose prima di essere in grado di usare agilmente questo gioco </a:t>
            </a:r>
          </a:p>
        </p:txBody>
      </p:sp>
    </p:spTree>
    <p:extLst>
      <p:ext uri="{BB962C8B-B14F-4D97-AF65-F5344CB8AC3E}">
        <p14:creationId xmlns:p14="http://schemas.microsoft.com/office/powerpoint/2010/main" val="1615225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A65F79A2-CB51-FC4F-9746-AB89767105F5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73A85EB-F13F-824D-B254-2324B482633D}"/>
              </a:ext>
            </a:extLst>
          </p:cNvPr>
          <p:cNvSpPr/>
          <p:nvPr/>
        </p:nvSpPr>
        <p:spPr>
          <a:xfrm>
            <a:off x="4972565" y="145873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Quesiti SUS modificati per presentazione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1E41E8A-92E4-B942-8586-3D4C2CEA66E4}"/>
              </a:ext>
            </a:extLst>
          </p:cNvPr>
          <p:cNvSpPr txBox="1"/>
          <p:nvPr/>
        </p:nvSpPr>
        <p:spPr>
          <a:xfrm>
            <a:off x="417250" y="178190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F65D682-723A-C249-945D-FEE71843AFF7}"/>
              </a:ext>
            </a:extLst>
          </p:cNvPr>
          <p:cNvSpPr txBox="1"/>
          <p:nvPr/>
        </p:nvSpPr>
        <p:spPr>
          <a:xfrm>
            <a:off x="417250" y="220957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senza che ce ne fosse bisogno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1C317D8-E513-7342-9147-6677C789710C}"/>
              </a:ext>
            </a:extLst>
          </p:cNvPr>
          <p:cNvSpPr txBox="1"/>
          <p:nvPr/>
        </p:nvSpPr>
        <p:spPr>
          <a:xfrm>
            <a:off x="417250" y="265239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A29262A-6F33-1348-8327-4ADDF2F1AFC3}"/>
              </a:ext>
            </a:extLst>
          </p:cNvPr>
          <p:cNvSpPr txBox="1"/>
          <p:nvPr/>
        </p:nvSpPr>
        <p:spPr>
          <a:xfrm>
            <a:off x="417250" y="29408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di aver bisogno del supporto di un tecnico per essere in grado di usare questo gioco 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E0F943E-87AF-7745-AE4C-3AE8F63936C0}"/>
              </a:ext>
            </a:extLst>
          </p:cNvPr>
          <p:cNvSpPr txBox="1"/>
          <p:nvPr/>
        </p:nvSpPr>
        <p:spPr>
          <a:xfrm>
            <a:off x="417250" y="3402515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0B50288-8DA0-3A4E-AA67-5181A2A37B36}"/>
              </a:ext>
            </a:extLst>
          </p:cNvPr>
          <p:cNvSpPr txBox="1"/>
          <p:nvPr/>
        </p:nvSpPr>
        <p:spPr>
          <a:xfrm>
            <a:off x="417250" y="3864180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incoerenza tra le varie funzionalità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9C16E58-D757-0747-A535-6C41B1FF06D0}"/>
              </a:ext>
            </a:extLst>
          </p:cNvPr>
          <p:cNvSpPr txBox="1"/>
          <p:nvPr/>
        </p:nvSpPr>
        <p:spPr>
          <a:xfrm>
            <a:off x="417250" y="415191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F00629F-B6C9-DD48-9D5B-A0A3D8C24322}"/>
              </a:ext>
            </a:extLst>
          </p:cNvPr>
          <p:cNvSpPr txBox="1"/>
          <p:nvPr/>
        </p:nvSpPr>
        <p:spPr>
          <a:xfrm>
            <a:off x="417250" y="461357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macchinoso da usare 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421F9DD-08FA-E74D-856F-FA8EC0E5328E}"/>
              </a:ext>
            </a:extLst>
          </p:cNvPr>
          <p:cNvSpPr txBox="1"/>
          <p:nvPr/>
        </p:nvSpPr>
        <p:spPr>
          <a:xfrm>
            <a:off x="417250" y="4890578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5156DB9-2F17-2A49-95D8-833288CF15CE}"/>
              </a:ext>
            </a:extLst>
          </p:cNvPr>
          <p:cNvSpPr txBox="1"/>
          <p:nvPr/>
        </p:nvSpPr>
        <p:spPr>
          <a:xfrm>
            <a:off x="417250" y="5167577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avuto la necessità di imparare molte cose prima di essere in grado di usare agilmente questo gioco 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C991D91F-765B-A14C-A177-49C492E93559}"/>
              </a:ext>
            </a:extLst>
          </p:cNvPr>
          <p:cNvSpPr txBox="1"/>
          <p:nvPr/>
        </p:nvSpPr>
        <p:spPr>
          <a:xfrm>
            <a:off x="5030773" y="2283060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solo se necessario 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A635C05-A311-C145-AFAE-53DA5D7DCF44}"/>
              </a:ext>
            </a:extLst>
          </p:cNvPr>
          <p:cNvSpPr txBox="1"/>
          <p:nvPr/>
        </p:nvSpPr>
        <p:spPr>
          <a:xfrm>
            <a:off x="5545219" y="2923127"/>
            <a:ext cx="33369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necessito di supporto tecnico per essere in grado di usare questo gioco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4A94A7D-4282-B54A-8197-2A6BFE8AB5FB}"/>
              </a:ext>
            </a:extLst>
          </p:cNvPr>
          <p:cNvSpPr txBox="1"/>
          <p:nvPr/>
        </p:nvSpPr>
        <p:spPr>
          <a:xfrm>
            <a:off x="5030774" y="3864180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coerenza tra le varie funzionalità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7E9C8646-582D-9A46-8DDC-3CC5551F9BAF}"/>
              </a:ext>
            </a:extLst>
          </p:cNvPr>
          <p:cNvSpPr txBox="1"/>
          <p:nvPr/>
        </p:nvSpPr>
        <p:spPr>
          <a:xfrm>
            <a:off x="5030774" y="461357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fluido da usare 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A4D0322E-2B9D-F543-83A4-E530E62419D4}"/>
              </a:ext>
            </a:extLst>
          </p:cNvPr>
          <p:cNvSpPr txBox="1"/>
          <p:nvPr/>
        </p:nvSpPr>
        <p:spPr>
          <a:xfrm>
            <a:off x="5369728" y="5167577"/>
            <a:ext cx="35772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dovuto imparare nulla prima di essere in grado di usare agilmente il gioco</a:t>
            </a:r>
          </a:p>
        </p:txBody>
      </p:sp>
      <p:sp>
        <p:nvSpPr>
          <p:cNvPr id="62" name="Freccia destra 61">
            <a:extLst>
              <a:ext uri="{FF2B5EF4-FFF2-40B4-BE49-F238E27FC236}">
                <a16:creationId xmlns:a16="http://schemas.microsoft.com/office/drawing/2014/main" id="{9FF83983-82B4-4340-AB23-F608CAA5E996}"/>
              </a:ext>
            </a:extLst>
          </p:cNvPr>
          <p:cNvSpPr/>
          <p:nvPr/>
        </p:nvSpPr>
        <p:spPr>
          <a:xfrm>
            <a:off x="4587980" y="2311571"/>
            <a:ext cx="868923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Freccia destra 62">
            <a:extLst>
              <a:ext uri="{FF2B5EF4-FFF2-40B4-BE49-F238E27FC236}">
                <a16:creationId xmlns:a16="http://schemas.microsoft.com/office/drawing/2014/main" id="{85AE9F63-B480-704D-B3B2-A4CF01115D6D}"/>
              </a:ext>
            </a:extLst>
          </p:cNvPr>
          <p:cNvSpPr/>
          <p:nvPr/>
        </p:nvSpPr>
        <p:spPr>
          <a:xfrm>
            <a:off x="4587979" y="3037382"/>
            <a:ext cx="1039737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Freccia destra 63">
            <a:extLst>
              <a:ext uri="{FF2B5EF4-FFF2-40B4-BE49-F238E27FC236}">
                <a16:creationId xmlns:a16="http://schemas.microsoft.com/office/drawing/2014/main" id="{1C99C6F5-7B1F-B54A-906B-564027B43268}"/>
              </a:ext>
            </a:extLst>
          </p:cNvPr>
          <p:cNvSpPr/>
          <p:nvPr/>
        </p:nvSpPr>
        <p:spPr>
          <a:xfrm>
            <a:off x="4587980" y="3889362"/>
            <a:ext cx="1140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Freccia destra 64">
            <a:extLst>
              <a:ext uri="{FF2B5EF4-FFF2-40B4-BE49-F238E27FC236}">
                <a16:creationId xmlns:a16="http://schemas.microsoft.com/office/drawing/2014/main" id="{1091B689-AC07-C942-8A2B-2E2A94EBF380}"/>
              </a:ext>
            </a:extLst>
          </p:cNvPr>
          <p:cNvSpPr/>
          <p:nvPr/>
        </p:nvSpPr>
        <p:spPr>
          <a:xfrm>
            <a:off x="4587980" y="4653208"/>
            <a:ext cx="1140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Freccia destra 65">
            <a:extLst>
              <a:ext uri="{FF2B5EF4-FFF2-40B4-BE49-F238E27FC236}">
                <a16:creationId xmlns:a16="http://schemas.microsoft.com/office/drawing/2014/main" id="{F017DFF8-4346-B04A-B8DA-1CD46A860573}"/>
              </a:ext>
            </a:extLst>
          </p:cNvPr>
          <p:cNvSpPr/>
          <p:nvPr/>
        </p:nvSpPr>
        <p:spPr>
          <a:xfrm>
            <a:off x="4587980" y="5249661"/>
            <a:ext cx="957239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1020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9EE91771-417D-2549-9013-506461873E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2676654"/>
              </p:ext>
            </p:extLst>
          </p:nvPr>
        </p:nvGraphicFramePr>
        <p:xfrm>
          <a:off x="4372146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341998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9EE91771-417D-2549-9013-506461873EA1}"/>
              </a:ext>
            </a:extLst>
          </p:cNvPr>
          <p:cNvGraphicFramePr>
            <a:graphicFrameLocks/>
          </p:cNvGraphicFramePr>
          <p:nvPr/>
        </p:nvGraphicFramePr>
        <p:xfrm>
          <a:off x="4372146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354705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30E8F85-F801-0D4B-9194-B37E715487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3597"/>
              </p:ext>
            </p:extLst>
          </p:nvPr>
        </p:nvGraphicFramePr>
        <p:xfrm>
          <a:off x="4372145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1753143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30E8F85-F801-0D4B-9194-B37E71548754}"/>
              </a:ext>
            </a:extLst>
          </p:cNvPr>
          <p:cNvGraphicFramePr>
            <a:graphicFrameLocks/>
          </p:cNvGraphicFramePr>
          <p:nvPr/>
        </p:nvGraphicFramePr>
        <p:xfrm>
          <a:off x="4372145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211576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e </a:t>
            </a:r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9B7A5C5-4D37-AA41-B007-F20635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28977" y="1945926"/>
            <a:ext cx="5012267" cy="3252623"/>
          </a:xfrm>
          <a:prstGeom prst="rect">
            <a:avLst/>
          </a:prstGeom>
          <a:ln>
            <a:solidFill>
              <a:srgbClr val="728FA5"/>
            </a:solidFill>
          </a:ln>
        </p:spPr>
      </p:pic>
    </p:spTree>
    <p:extLst>
      <p:ext uri="{BB962C8B-B14F-4D97-AF65-F5344CB8AC3E}">
        <p14:creationId xmlns:p14="http://schemas.microsoft.com/office/powerpoint/2010/main" val="2065584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e </a:t>
            </a:r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9B7A5C5-4D37-AA41-B007-F20635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28977" y="1945926"/>
            <a:ext cx="5012267" cy="3252623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1377BE-D8D3-8341-8519-13D97E5DFD5C}"/>
              </a:ext>
            </a:extLst>
          </p:cNvPr>
          <p:cNvSpPr txBox="1"/>
          <p:nvPr/>
        </p:nvSpPr>
        <p:spPr>
          <a:xfrm>
            <a:off x="6135607" y="1815753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Punteggio SUS Insegnanti</a:t>
            </a:r>
          </a:p>
        </p:txBody>
      </p:sp>
      <p:sp>
        <p:nvSpPr>
          <p:cNvPr id="16" name="Torta 15">
            <a:extLst>
              <a:ext uri="{FF2B5EF4-FFF2-40B4-BE49-F238E27FC236}">
                <a16:creationId xmlns:a16="http://schemas.microsoft.com/office/drawing/2014/main" id="{25EE8AA1-E700-9E47-ABC4-6E7C8CC24208}"/>
              </a:ext>
            </a:extLst>
          </p:cNvPr>
          <p:cNvSpPr/>
          <p:nvPr/>
        </p:nvSpPr>
        <p:spPr>
          <a:xfrm>
            <a:off x="5783959" y="2529772"/>
            <a:ext cx="1260000" cy="1260000"/>
          </a:xfrm>
          <a:prstGeom prst="pie">
            <a:avLst>
              <a:gd name="adj1" fmla="val 17752312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93,75%</a:t>
            </a:r>
          </a:p>
        </p:txBody>
      </p:sp>
      <p:sp>
        <p:nvSpPr>
          <p:cNvPr id="17" name="Torta 16">
            <a:extLst>
              <a:ext uri="{FF2B5EF4-FFF2-40B4-BE49-F238E27FC236}">
                <a16:creationId xmlns:a16="http://schemas.microsoft.com/office/drawing/2014/main" id="{D14159D0-6CC3-E44D-AF88-221D5A08C6C1}"/>
              </a:ext>
            </a:extLst>
          </p:cNvPr>
          <p:cNvSpPr/>
          <p:nvPr/>
        </p:nvSpPr>
        <p:spPr>
          <a:xfrm>
            <a:off x="7609669" y="3932920"/>
            <a:ext cx="1260000" cy="1260000"/>
          </a:xfrm>
          <a:prstGeom prst="pie">
            <a:avLst>
              <a:gd name="adj1" fmla="val 16811414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97,50%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5C4AF51-4BC1-6E4B-9FDF-F6747EFB7EA0}"/>
              </a:ext>
            </a:extLst>
          </p:cNvPr>
          <p:cNvSpPr/>
          <p:nvPr/>
        </p:nvSpPr>
        <p:spPr>
          <a:xfrm>
            <a:off x="7017958" y="3021272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Syllable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12C7760-9F9B-924F-B76B-50780AD2DEE2}"/>
              </a:ext>
            </a:extLst>
          </p:cNvPr>
          <p:cNvSpPr/>
          <p:nvPr/>
        </p:nvSpPr>
        <p:spPr>
          <a:xfrm>
            <a:off x="5543630" y="4472070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Number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197220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modificato per Psicologi</a:t>
            </a:r>
            <a:endParaRPr lang="en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94FE310-1D98-7F4F-A8F6-2A8C8C87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4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modificato per Psicologi</a:t>
            </a:r>
            <a:endParaRPr lang="en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94FE310-1D98-7F4F-A8F6-2A8C8C87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440186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ork in progress…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EE5880-09FC-4B44-98C5-BEE4CC5F7741}"/>
              </a:ext>
            </a:extLst>
          </p:cNvPr>
          <p:cNvSpPr txBox="1"/>
          <p:nvPr/>
        </p:nvSpPr>
        <p:spPr>
          <a:xfrm>
            <a:off x="288523" y="5024075"/>
            <a:ext cx="5955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 : </a:t>
            </a:r>
          </a:p>
          <a:p>
            <a:r>
              <a:rPr lang="en-IT" dirty="0"/>
              <a:t>Gli utenti target sono bambini, le loro risposte possono avere </a:t>
            </a:r>
          </a:p>
          <a:p>
            <a:r>
              <a:rPr lang="en-IT" dirty="0"/>
              <a:t>diverse motivazioni -&gt; pareri qualitativi</a:t>
            </a:r>
          </a:p>
        </p:txBody>
      </p:sp>
      <p:pic>
        <p:nvPicPr>
          <p:cNvPr id="4098" name="Picture 2" descr="Personaggi simpatici bambini arrabbiati | Vettore Premium">
            <a:extLst>
              <a:ext uri="{FF2B5EF4-FFF2-40B4-BE49-F238E27FC236}">
                <a16:creationId xmlns:a16="http://schemas.microsoft.com/office/drawing/2014/main" id="{2A03860D-0DFC-DE49-869C-E229A25C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5" y="4284450"/>
            <a:ext cx="1746488" cy="16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97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7024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439C06-207E-CE42-9B3D-9E314502E282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38044" y="1372277"/>
            <a:ext cx="377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SUS e ai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4784B-5BD1-F446-B5A0-702EB90971C9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Sillable Game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482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3495B-32AA-5144-804D-92F9373B6590}"/>
              </a:ext>
            </a:extLst>
          </p:cNvPr>
          <p:cNvSpPr txBox="1"/>
          <p:nvPr/>
        </p:nvSpPr>
        <p:spPr>
          <a:xfrm>
            <a:off x="319384" y="4541156"/>
            <a:ext cx="323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Cambiamento delle Immagini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38044" y="1372277"/>
            <a:ext cx="377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SUS e ai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B425-357E-0A46-9049-4A390B4C1D9C}"/>
              </a:ext>
            </a:extLst>
          </p:cNvPr>
          <p:cNvSpPr txBox="1"/>
          <p:nvPr/>
        </p:nvSpPr>
        <p:spPr>
          <a:xfrm>
            <a:off x="288522" y="4079491"/>
            <a:ext cx="392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colloqui e hai test sui clinici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40252-4636-3C48-99C3-24F40E35FB0F}"/>
              </a:ext>
            </a:extLst>
          </p:cNvPr>
          <p:cNvSpPr txBox="1"/>
          <p:nvPr/>
        </p:nvSpPr>
        <p:spPr>
          <a:xfrm>
            <a:off x="320441" y="5072670"/>
            <a:ext cx="425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Riduzione degli stimoli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Calibrazione del settaggio della difficoltà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23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70DECB3-7665-CC49-B398-39628DFA4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1" t="14444" r="20104" b="7037"/>
          <a:stretch/>
        </p:blipFill>
        <p:spPr>
          <a:xfrm>
            <a:off x="5115757" y="4680036"/>
            <a:ext cx="1408972" cy="1038965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pic>
        <p:nvPicPr>
          <p:cNvPr id="24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822288D-5472-6C49-A3FE-7046E8141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7572317" y="4650970"/>
            <a:ext cx="1538098" cy="1097095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0189E9-0804-FD45-B1D2-F37E857CB31C}"/>
              </a:ext>
            </a:extLst>
          </p:cNvPr>
          <p:cNvCxnSpPr>
            <a:cxnSpLocks/>
          </p:cNvCxnSpPr>
          <p:nvPr/>
        </p:nvCxnSpPr>
        <p:spPr>
          <a:xfrm>
            <a:off x="6805408" y="5202163"/>
            <a:ext cx="536713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102643C-27E4-0C47-865F-71BCF6F03B61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15D81A-6B31-D645-B604-73BCA83E9A08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Sillable Game </a:t>
            </a:r>
          </a:p>
        </p:txBody>
      </p:sp>
    </p:spTree>
    <p:extLst>
      <p:ext uri="{BB962C8B-B14F-4D97-AF65-F5344CB8AC3E}">
        <p14:creationId xmlns:p14="http://schemas.microsoft.com/office/powerpoint/2010/main" val="1840080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4" y="1713283"/>
            <a:ext cx="1011727" cy="103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1979815" y="2088550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2729453"/>
            <a:ext cx="1722031" cy="109399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1313173"/>
            <a:ext cx="1669073" cy="124553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14" y="2292522"/>
            <a:ext cx="1277874" cy="873862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94" y="2294015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17" y="4271660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61" y="4355162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56836-E412-7F46-9239-88A896C946B2}"/>
              </a:ext>
            </a:extLst>
          </p:cNvPr>
          <p:cNvSpPr txBox="1"/>
          <p:nvPr/>
        </p:nvSpPr>
        <p:spPr>
          <a:xfrm>
            <a:off x="288522" y="4138694"/>
            <a:ext cx="37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Impiego integrale dei nostri giochi nelle attività didattiche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F4B8-7BA7-A846-8F00-12A854408515}"/>
              </a:ext>
            </a:extLst>
          </p:cNvPr>
          <p:cNvSpPr txBox="1"/>
          <p:nvPr/>
        </p:nvSpPr>
        <p:spPr>
          <a:xfrm>
            <a:off x="297390" y="4835679"/>
            <a:ext cx="3852530" cy="79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Allenamnento delle abilità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Ausilio all’identificazione dis tudenti DSA</a:t>
            </a:r>
          </a:p>
        </p:txBody>
      </p:sp>
    </p:spTree>
    <p:extLst>
      <p:ext uri="{BB962C8B-B14F-4D97-AF65-F5344CB8AC3E}">
        <p14:creationId xmlns:p14="http://schemas.microsoft.com/office/powerpoint/2010/main" val="1782592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</TotalTime>
  <Words>4575</Words>
  <Application>Microsoft Macintosh PowerPoint</Application>
  <PresentationFormat>Presentazione su schermo (4:3)</PresentationFormat>
  <Paragraphs>659</Paragraphs>
  <Slides>55</Slides>
  <Notes>35</Notes>
  <HiddenSlides>1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Questionari di Usabilità per Bambini</vt:lpstr>
      <vt:lpstr>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Questionario SUS per Docenti</vt:lpstr>
      <vt:lpstr>Questionario SUS per Docenti</vt:lpstr>
      <vt:lpstr>Syllable Game - Impostazioni Questionario SUS per Docenti</vt:lpstr>
      <vt:lpstr>Syllable Game - Impostazioni Questionario SUS per Docenti</vt:lpstr>
      <vt:lpstr>Number Game - Impostazioni Questionario SUS per Docenti</vt:lpstr>
      <vt:lpstr>Number Game - Impostazioni Questionario SUS per Docenti</vt:lpstr>
      <vt:lpstr>Syllable Game e Number Game - Impostazioni Questionario SUS per Docenti</vt:lpstr>
      <vt:lpstr>Syllable Game e Number Game - Impostazioni Questionario SUS per Docenti</vt:lpstr>
      <vt:lpstr>Questionario SUS modificato per Psicologi</vt:lpstr>
      <vt:lpstr>Questionario SUS modificato per Psicologi</vt:lpstr>
      <vt:lpstr>Analisi dei dati</vt:lpstr>
      <vt:lpstr>Analisi dei dati</vt:lpstr>
      <vt:lpstr>Miglioramenti </vt:lpstr>
      <vt:lpstr>Miglioramenti </vt:lpstr>
      <vt:lpstr>Miglioramenti </vt:lpstr>
      <vt:lpstr>Progetti Futuri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118</cp:revision>
  <dcterms:created xsi:type="dcterms:W3CDTF">2021-05-10T14:21:25Z</dcterms:created>
  <dcterms:modified xsi:type="dcterms:W3CDTF">2021-05-28T13:50:26Z</dcterms:modified>
</cp:coreProperties>
</file>